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sldIdLst>
    <p:sldId id="256" r:id="rId5"/>
    <p:sldId id="273" r:id="rId6"/>
    <p:sldId id="274" r:id="rId7"/>
    <p:sldId id="275" r:id="rId8"/>
    <p:sldId id="272" r:id="rId9"/>
    <p:sldId id="266" r:id="rId10"/>
    <p:sldId id="267" r:id="rId11"/>
    <p:sldId id="268" r:id="rId12"/>
    <p:sldId id="269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AE4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1AC94-CFE3-48CA-A7D5-DDCCD6903B33}" v="45" dt="2022-10-09T15:38:42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0931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0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4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87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5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5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9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550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6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09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33A32-5EF7-99BF-5E48-6432CC3C9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고 퀄리티 게임 영상 녹화 기술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E5CAD9A3-7F8B-F0F7-5C44-93BA27490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윤태웅</a:t>
            </a:r>
          </a:p>
        </p:txBody>
      </p:sp>
    </p:spTree>
    <p:extLst>
      <p:ext uri="{BB962C8B-B14F-4D97-AF65-F5344CB8AC3E}">
        <p14:creationId xmlns:p14="http://schemas.microsoft.com/office/powerpoint/2010/main" val="27289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7496B-E878-49EA-A149-5BE04C66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en-US" altLang="ko-KR" dirty="0"/>
              <a:t>2</a:t>
            </a:r>
            <a:r>
              <a:rPr lang="ko-KR" altLang="en-US" dirty="0"/>
              <a:t>주간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4165B-EE55-109C-9F87-D95C9C5B1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92147"/>
            <a:ext cx="9601200" cy="377525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최우선적으로 </a:t>
            </a:r>
            <a:r>
              <a:rPr lang="en-US" altLang="ko-KR" dirty="0"/>
              <a:t>‘</a:t>
            </a:r>
            <a:r>
              <a:rPr lang="ko-KR" altLang="en-US" sz="2000" dirty="0" err="1"/>
              <a:t>저프레임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렌더링과정의</a:t>
            </a:r>
            <a:r>
              <a:rPr lang="ko-KR" altLang="en-US" sz="2000" dirty="0"/>
              <a:t> 고프레임 비디오 인코딩</a:t>
            </a:r>
            <a:r>
              <a:rPr lang="en-US" altLang="ko-KR" sz="2000" dirty="0"/>
              <a:t>’ </a:t>
            </a:r>
            <a:r>
              <a:rPr lang="ko-KR" altLang="en-US" sz="2000" dirty="0"/>
              <a:t>기능이 동작하도록 개발</a:t>
            </a:r>
            <a:endParaRPr lang="en-US" altLang="ko-KR" sz="2000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ReSTIR</a:t>
            </a:r>
            <a:r>
              <a:rPr lang="en-US" altLang="ko-KR" dirty="0"/>
              <a:t> GI</a:t>
            </a:r>
            <a:r>
              <a:rPr lang="ko-KR" altLang="en-US" dirty="0"/>
              <a:t>의 </a:t>
            </a:r>
            <a:r>
              <a:rPr lang="en-US" altLang="ko-KR" dirty="0"/>
              <a:t>SPP(Sample Per Pixel)</a:t>
            </a:r>
            <a:r>
              <a:rPr lang="ko-KR" altLang="en-US" dirty="0"/>
              <a:t>값도 자유롭게 </a:t>
            </a:r>
            <a:r>
              <a:rPr lang="ko-KR" altLang="en-US" dirty="0" err="1"/>
              <a:t>커스텀가능하게</a:t>
            </a:r>
            <a:r>
              <a:rPr lang="ko-KR" altLang="en-US" dirty="0"/>
              <a:t> 변경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남는 시간은 커스텀 과정의 다양성에 투자</a:t>
            </a:r>
            <a:r>
              <a:rPr lang="en-US" altLang="ko-KR" dirty="0"/>
              <a:t>(</a:t>
            </a:r>
            <a:r>
              <a:rPr lang="ko-KR" altLang="en-US" dirty="0"/>
              <a:t>아이디어</a:t>
            </a:r>
            <a:r>
              <a:rPr lang="en-US" altLang="ko-KR" dirty="0"/>
              <a:t>: </a:t>
            </a:r>
            <a:r>
              <a:rPr lang="ko-KR" altLang="en-US" dirty="0"/>
              <a:t>광원이동</a:t>
            </a:r>
            <a:r>
              <a:rPr lang="en-US" altLang="ko-KR" dirty="0"/>
              <a:t>, </a:t>
            </a:r>
            <a:r>
              <a:rPr lang="ko-KR" altLang="en-US" dirty="0"/>
              <a:t>광원변경</a:t>
            </a:r>
            <a:r>
              <a:rPr lang="en-US" altLang="ko-KR" dirty="0"/>
              <a:t>, </a:t>
            </a:r>
            <a:r>
              <a:rPr lang="ko-KR" altLang="en-US" dirty="0"/>
              <a:t>이펙트 변경 등등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5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8F032-99CA-248E-D308-635802CE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63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692F7F-BB32-9941-8D6D-5BEE16B71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460" y="407822"/>
            <a:ext cx="9601200" cy="1485900"/>
          </a:xfrm>
        </p:spPr>
        <p:txBody>
          <a:bodyPr/>
          <a:lstStyle/>
          <a:p>
            <a:r>
              <a:rPr lang="ko-KR" altLang="en-US" dirty="0"/>
              <a:t>중간발표때 언급했던 개선사항들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마우스 입력이 리플레이 카메라에 적용되지 않는 문제 해결과정</a:t>
            </a:r>
            <a:r>
              <a:rPr lang="en-US" altLang="ko-KR" sz="2000" dirty="0">
                <a:solidFill>
                  <a:srgbClr val="00B050"/>
                </a:solidFill>
              </a:rPr>
              <a:t>(</a:t>
            </a:r>
            <a:r>
              <a:rPr lang="ko-KR" altLang="en-US" sz="2000" dirty="0">
                <a:solidFill>
                  <a:srgbClr val="00B050"/>
                </a:solidFill>
              </a:rPr>
              <a:t>해결완료</a:t>
            </a:r>
            <a:r>
              <a:rPr lang="en-US" altLang="ko-KR" sz="2000" dirty="0">
                <a:solidFill>
                  <a:srgbClr val="00B050"/>
                </a:solidFill>
              </a:rPr>
              <a:t>)</a:t>
            </a:r>
            <a:endParaRPr lang="ko-KR" altLang="en-US" sz="2000" dirty="0">
              <a:solidFill>
                <a:srgbClr val="00B05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5FF4EB2-8179-EE2D-AC3E-784618FC2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63" y="1599195"/>
            <a:ext cx="4419827" cy="1028753"/>
          </a:xfrm>
          <a:prstGeom prst="rect">
            <a:avLst/>
          </a:prstGeom>
        </p:spPr>
      </p:pic>
      <p:pic>
        <p:nvPicPr>
          <p:cNvPr id="8" name="그림 7" descr="텍스트, 실내, 검은색, 스크린샷이(가) 표시된 사진&#10;&#10;자동 생성된 설명">
            <a:extLst>
              <a:ext uri="{FF2B5EF4-FFF2-40B4-BE49-F238E27FC236}">
                <a16:creationId xmlns:a16="http://schemas.microsoft.com/office/drawing/2014/main" id="{E90B33C1-EE36-1BCA-2B56-2BE5514F1F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7" y="1599195"/>
            <a:ext cx="5943905" cy="4464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E1305D-BBB9-A14B-F031-28766F8F478A}"/>
              </a:ext>
            </a:extLst>
          </p:cNvPr>
          <p:cNvSpPr txBox="1"/>
          <p:nvPr/>
        </p:nvSpPr>
        <p:spPr>
          <a:xfrm>
            <a:off x="7117690" y="2904134"/>
            <a:ext cx="5074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언리얼</a:t>
            </a:r>
            <a:r>
              <a:rPr lang="ko-KR" altLang="en-US" dirty="0"/>
              <a:t> 리플레이 시스템이 만들어내는 </a:t>
            </a:r>
            <a:r>
              <a:rPr lang="en-US" altLang="ko-KR" dirty="0"/>
              <a:t>.replay</a:t>
            </a:r>
            <a:r>
              <a:rPr lang="ko-KR" altLang="en-US" dirty="0"/>
              <a:t>파일은 </a:t>
            </a:r>
            <a:r>
              <a:rPr lang="en-US" altLang="ko-KR" dirty="0"/>
              <a:t>Replicated</a:t>
            </a:r>
            <a:r>
              <a:rPr lang="ko-KR" altLang="en-US" dirty="0"/>
              <a:t>로 선언한 데이터변수들이 매 프레임 저장되는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카메라의 </a:t>
            </a:r>
            <a:r>
              <a:rPr lang="en-US" altLang="ko-KR" dirty="0"/>
              <a:t>Location</a:t>
            </a:r>
            <a:r>
              <a:rPr lang="ko-KR" altLang="en-US" dirty="0"/>
              <a:t>과 </a:t>
            </a:r>
            <a:r>
              <a:rPr lang="en-US" altLang="ko-KR" dirty="0"/>
              <a:t>Controller</a:t>
            </a:r>
            <a:r>
              <a:rPr lang="ko-KR" altLang="en-US" dirty="0"/>
              <a:t>의 </a:t>
            </a:r>
            <a:r>
              <a:rPr lang="en-US" altLang="ko-KR" dirty="0" err="1"/>
              <a:t>ControlRotation</a:t>
            </a:r>
            <a:r>
              <a:rPr lang="ko-KR" altLang="en-US" dirty="0"/>
              <a:t>을 매 프레임 </a:t>
            </a:r>
            <a:r>
              <a:rPr lang="en-US" altLang="ko-KR" dirty="0"/>
              <a:t>replicated</a:t>
            </a:r>
            <a:r>
              <a:rPr lang="ko-KR" altLang="en-US" dirty="0"/>
              <a:t>선언된 변수에 저장하고</a:t>
            </a:r>
            <a:r>
              <a:rPr lang="en-US" altLang="ko-KR" dirty="0"/>
              <a:t> </a:t>
            </a:r>
            <a:r>
              <a:rPr lang="ko-KR" altLang="en-US" dirty="0"/>
              <a:t>리플레이 재생할 때              그 변수 값으로 카메라를 업데이트 함으로써 버그 수정 </a:t>
            </a:r>
          </a:p>
        </p:txBody>
      </p:sp>
    </p:spTree>
    <p:extLst>
      <p:ext uri="{BB962C8B-B14F-4D97-AF65-F5344CB8AC3E}">
        <p14:creationId xmlns:p14="http://schemas.microsoft.com/office/powerpoint/2010/main" val="311422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8ED20DE-F3FA-16D0-0E2F-F9D8D8CF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460" y="407822"/>
            <a:ext cx="9601200" cy="1485900"/>
          </a:xfrm>
        </p:spPr>
        <p:txBody>
          <a:bodyPr/>
          <a:lstStyle/>
          <a:p>
            <a:r>
              <a:rPr lang="ko-KR" altLang="en-US" dirty="0"/>
              <a:t>중간발표때 언급했던 개선사항들</a:t>
            </a:r>
            <a:br>
              <a:rPr lang="en-US" altLang="ko-KR" dirty="0"/>
            </a:br>
            <a:r>
              <a:rPr lang="en-US" altLang="ko-KR" sz="2000" dirty="0"/>
              <a:t>- Encoding</a:t>
            </a:r>
            <a:r>
              <a:rPr lang="ko-KR" altLang="en-US" sz="2000" dirty="0"/>
              <a:t>할 때</a:t>
            </a:r>
            <a:r>
              <a:rPr lang="en-US" altLang="ko-KR" sz="2000" dirty="0"/>
              <a:t>, </a:t>
            </a:r>
            <a:r>
              <a:rPr lang="ko-KR" altLang="en-US" sz="2000" dirty="0"/>
              <a:t>특정 </a:t>
            </a:r>
            <a:r>
              <a:rPr lang="ko-KR" altLang="en-US" sz="2000" dirty="0" err="1"/>
              <a:t>비트레이트</a:t>
            </a:r>
            <a:r>
              <a:rPr lang="ko-KR" altLang="en-US" sz="2000" dirty="0"/>
              <a:t> 이상 설정 못하던 버그 해결과정</a:t>
            </a:r>
            <a:r>
              <a:rPr lang="en-US" altLang="ko-KR" sz="2000" dirty="0">
                <a:solidFill>
                  <a:srgbClr val="00B050"/>
                </a:solidFill>
              </a:rPr>
              <a:t>(</a:t>
            </a:r>
            <a:r>
              <a:rPr lang="ko-KR" altLang="en-US" sz="2000" dirty="0">
                <a:solidFill>
                  <a:srgbClr val="00B050"/>
                </a:solidFill>
              </a:rPr>
              <a:t>해결완료</a:t>
            </a:r>
            <a:r>
              <a:rPr lang="en-US" altLang="ko-KR" sz="2000" dirty="0">
                <a:solidFill>
                  <a:srgbClr val="00B050"/>
                </a:solidFill>
              </a:rPr>
              <a:t>)</a:t>
            </a:r>
            <a:r>
              <a:rPr lang="ko-KR" altLang="en-US" sz="20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D4FAC3-56D6-D96D-8A49-F8F3783093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90" y="2630335"/>
            <a:ext cx="8617393" cy="8763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1E735-C827-9DEC-C95C-13A19848D7C6}"/>
              </a:ext>
            </a:extLst>
          </p:cNvPr>
          <p:cNvSpPr txBox="1"/>
          <p:nvPr/>
        </p:nvSpPr>
        <p:spPr>
          <a:xfrm>
            <a:off x="1506790" y="3757093"/>
            <a:ext cx="986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언리얼</a:t>
            </a:r>
            <a:r>
              <a:rPr lang="ko-KR" altLang="en-US" dirty="0"/>
              <a:t> 엔진내부 코드의 </a:t>
            </a:r>
            <a:r>
              <a:rPr lang="en-US" altLang="ko-KR" dirty="0"/>
              <a:t>GameplayMediaEncoder.cpp</a:t>
            </a:r>
            <a:r>
              <a:rPr lang="ko-KR" altLang="en-US" dirty="0"/>
              <a:t>에서는 </a:t>
            </a:r>
            <a:r>
              <a:rPr lang="ko-KR" altLang="en-US" dirty="0" err="1"/>
              <a:t>비트레이트</a:t>
            </a:r>
            <a:r>
              <a:rPr lang="ko-KR" altLang="en-US" dirty="0"/>
              <a:t> 변수가</a:t>
            </a:r>
            <a:r>
              <a:rPr lang="en-US" altLang="ko-KR" dirty="0"/>
              <a:t> 5</a:t>
            </a:r>
            <a:r>
              <a:rPr lang="ko-KR" altLang="en-US" dirty="0"/>
              <a:t>메가비트로</a:t>
            </a:r>
            <a:r>
              <a:rPr lang="en-US" altLang="ko-KR" dirty="0"/>
              <a:t> </a:t>
            </a:r>
            <a:r>
              <a:rPr lang="ko-KR" altLang="en-US" dirty="0"/>
              <a:t> 고정되어 있었기에 고해상도 </a:t>
            </a:r>
            <a:r>
              <a:rPr lang="ko-KR" altLang="en-US" dirty="0" err="1"/>
              <a:t>고주사율인</a:t>
            </a:r>
            <a:r>
              <a:rPr lang="ko-KR" altLang="en-US" dirty="0"/>
              <a:t> 비디오</a:t>
            </a:r>
            <a:r>
              <a:rPr lang="en-US" altLang="ko-KR" dirty="0"/>
              <a:t> Encoding</a:t>
            </a:r>
            <a:r>
              <a:rPr lang="ko-KR" altLang="en-US" dirty="0"/>
              <a:t>이 불가능했지만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값을 </a:t>
            </a:r>
            <a:r>
              <a:rPr lang="en-US" altLang="ko-KR" dirty="0"/>
              <a:t>50</a:t>
            </a:r>
            <a:r>
              <a:rPr lang="ko-KR" altLang="en-US" dirty="0"/>
              <a:t>메가비트로 따로 설정해서 버그 해결</a:t>
            </a:r>
          </a:p>
        </p:txBody>
      </p:sp>
    </p:spTree>
    <p:extLst>
      <p:ext uri="{BB962C8B-B14F-4D97-AF65-F5344CB8AC3E}">
        <p14:creationId xmlns:p14="http://schemas.microsoft.com/office/powerpoint/2010/main" val="166440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BD5E6AB-62A4-6D45-C145-010329C8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460" y="407822"/>
            <a:ext cx="9601200" cy="1485900"/>
          </a:xfrm>
        </p:spPr>
        <p:txBody>
          <a:bodyPr/>
          <a:lstStyle/>
          <a:p>
            <a:r>
              <a:rPr lang="ko-KR" altLang="en-US" dirty="0"/>
              <a:t>중간발표때 언급했던 개선사항들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 err="1"/>
              <a:t>저프레임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렌더링과정의</a:t>
            </a:r>
            <a:r>
              <a:rPr lang="ko-KR" altLang="en-US" sz="2000" dirty="0"/>
              <a:t> 고프레임 비디오 인코딩 개발 </a:t>
            </a:r>
            <a:r>
              <a:rPr lang="en-US" altLang="ko-KR" sz="2000" dirty="0">
                <a:solidFill>
                  <a:srgbClr val="FF0000"/>
                </a:solidFill>
              </a:rPr>
              <a:t>(</a:t>
            </a:r>
            <a:r>
              <a:rPr lang="ko-KR" altLang="en-US" sz="2000" dirty="0">
                <a:solidFill>
                  <a:srgbClr val="FF0000"/>
                </a:solidFill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</a:rPr>
              <a:t>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5F4E9-31B1-B31C-D041-1653AF2D41EE}"/>
              </a:ext>
            </a:extLst>
          </p:cNvPr>
          <p:cNvSpPr txBox="1"/>
          <p:nvPr/>
        </p:nvSpPr>
        <p:spPr>
          <a:xfrm>
            <a:off x="4542737" y="2478093"/>
            <a:ext cx="738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프로젝트폴더</a:t>
            </a:r>
            <a:r>
              <a:rPr lang="en-US" altLang="ko-KR" dirty="0"/>
              <a:t>/Config/DefaultEngine.ini</a:t>
            </a:r>
            <a:r>
              <a:rPr lang="ko-KR" altLang="en-US" dirty="0"/>
              <a:t>파일을 수정해서</a:t>
            </a:r>
            <a:r>
              <a:rPr lang="en-US" altLang="ko-KR" dirty="0"/>
              <a:t> </a:t>
            </a:r>
            <a:r>
              <a:rPr lang="ko-KR" altLang="en-US" dirty="0"/>
              <a:t>게임이 항상 특정 </a:t>
            </a:r>
            <a:r>
              <a:rPr lang="en-US" altLang="ko-KR" dirty="0" err="1"/>
              <a:t>FrameRate</a:t>
            </a:r>
            <a:r>
              <a:rPr lang="ko-KR" altLang="en-US" dirty="0"/>
              <a:t>를 렌더링하도록 변경</a:t>
            </a:r>
          </a:p>
        </p:txBody>
      </p:sp>
      <p:pic>
        <p:nvPicPr>
          <p:cNvPr id="7" name="그림 6" descr="텍스트, 병, 실내이(가) 표시된 사진&#10;&#10;자동 생성된 설명">
            <a:extLst>
              <a:ext uri="{FF2B5EF4-FFF2-40B4-BE49-F238E27FC236}">
                <a16:creationId xmlns:a16="http://schemas.microsoft.com/office/drawing/2014/main" id="{76ED4EC9-C54D-77CE-5DB8-F587D8DBDF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1" y="1936673"/>
            <a:ext cx="2121009" cy="149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56464-4355-F494-E4B7-AD9950D73F23}"/>
              </a:ext>
            </a:extLst>
          </p:cNvPr>
          <p:cNvSpPr txBox="1"/>
          <p:nvPr/>
        </p:nvSpPr>
        <p:spPr>
          <a:xfrm>
            <a:off x="4542737" y="3861985"/>
            <a:ext cx="7483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 Encoding</a:t>
            </a:r>
            <a:r>
              <a:rPr lang="ko-KR" altLang="en-US" dirty="0"/>
              <a:t> 과정에서 사용되는 </a:t>
            </a:r>
            <a:r>
              <a:rPr lang="ko-KR" altLang="en-US" dirty="0" err="1"/>
              <a:t>언리얼엔진의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 NvVideoEncoder.cpp</a:t>
            </a:r>
            <a:r>
              <a:rPr lang="ko-KR" altLang="en-US" dirty="0"/>
              <a:t>코드를 수정해서</a:t>
            </a:r>
            <a:endParaRPr lang="en-US" altLang="ko-KR" dirty="0"/>
          </a:p>
          <a:p>
            <a:r>
              <a:rPr lang="ko-KR" altLang="en-US" dirty="0"/>
              <a:t>       목표로 하는 </a:t>
            </a:r>
            <a:r>
              <a:rPr lang="en-US" altLang="ko-KR" dirty="0"/>
              <a:t>Delta Time</a:t>
            </a:r>
            <a:r>
              <a:rPr lang="ko-KR" altLang="en-US" dirty="0"/>
              <a:t>으로 프레임 시간간격을 고정하도록                                                          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구현 변경 중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엔진 </a:t>
            </a:r>
            <a:r>
              <a:rPr lang="ko-KR" altLang="en-US" dirty="0" err="1">
                <a:solidFill>
                  <a:srgbClr val="FF0000"/>
                </a:solidFill>
              </a:rPr>
              <a:t>코드분석중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9E5DB5C-1F7A-8FC8-5153-0176E44683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3" y="3927475"/>
            <a:ext cx="3615364" cy="21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1DE90-2DBB-8F93-B709-18CE7B07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개선사항을 반영한 결과물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01B88-8B52-935C-259D-4CAB1D242D46}"/>
              </a:ext>
            </a:extLst>
          </p:cNvPr>
          <p:cNvSpPr txBox="1"/>
          <p:nvPr/>
        </p:nvSpPr>
        <p:spPr>
          <a:xfrm>
            <a:off x="1528862" y="4907584"/>
            <a:ext cx="3883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리플레이에 반영되는 카메라 </a:t>
            </a:r>
            <a:endParaRPr lang="en-US" altLang="ko-KR" dirty="0"/>
          </a:p>
          <a:p>
            <a:r>
              <a:rPr lang="ko-KR" altLang="en-US" dirty="0"/>
              <a:t>움직임</a:t>
            </a:r>
          </a:p>
        </p:txBody>
      </p:sp>
      <p:pic>
        <p:nvPicPr>
          <p:cNvPr id="6" name="그림 5" descr="바닥이(가) 표시된 사진&#10;&#10;자동 생성된 설명">
            <a:extLst>
              <a:ext uri="{FF2B5EF4-FFF2-40B4-BE49-F238E27FC236}">
                <a16:creationId xmlns:a16="http://schemas.microsoft.com/office/drawing/2014/main" id="{98D50B59-176F-A4F9-E86A-ED7DE3BDA6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07" y="2002970"/>
            <a:ext cx="4693920" cy="260254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0085ED7-224A-C44E-EC28-A87CDDFFEB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96" y="1508997"/>
            <a:ext cx="3835597" cy="4330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CA6828-C30C-95F6-3DA0-C9D229EEF755}"/>
              </a:ext>
            </a:extLst>
          </p:cNvPr>
          <p:cNvSpPr txBox="1"/>
          <p:nvPr/>
        </p:nvSpPr>
        <p:spPr>
          <a:xfrm>
            <a:off x="7113496" y="5934670"/>
            <a:ext cx="388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결과 동영상에 고해상도 </a:t>
            </a:r>
            <a:r>
              <a:rPr lang="ko-KR" altLang="en-US" dirty="0" err="1"/>
              <a:t>고프레임레이트</a:t>
            </a:r>
            <a:r>
              <a:rPr lang="ko-KR" altLang="en-US" dirty="0"/>
              <a:t> 적용가능해짐</a:t>
            </a:r>
            <a:r>
              <a:rPr lang="en-US" altLang="ko-KR" dirty="0"/>
              <a:t>(QHD,100hz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82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C8D89-5632-5CE0-308E-27F5389C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이후 방향성 확정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0A8BF-4057-3258-2487-AE06E62AC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6902"/>
            <a:ext cx="9601200" cy="3581400"/>
          </a:xfrm>
        </p:spPr>
        <p:txBody>
          <a:bodyPr/>
          <a:lstStyle/>
          <a:p>
            <a:r>
              <a:rPr lang="ko-KR" altLang="en-US" dirty="0"/>
              <a:t>교수님 아이디어</a:t>
            </a:r>
            <a:r>
              <a:rPr lang="en-US" altLang="ko-KR" dirty="0"/>
              <a:t>: </a:t>
            </a:r>
            <a:r>
              <a:rPr lang="ko-KR" altLang="en-US" dirty="0"/>
              <a:t>리플레이에 파라미터를 주면 차별성이 생길 것 같다</a:t>
            </a:r>
            <a:r>
              <a:rPr lang="en-US" altLang="ko-KR" dirty="0"/>
              <a:t>.                       (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캐릭터 </a:t>
            </a:r>
            <a:r>
              <a:rPr lang="en-US" altLang="ko-KR" dirty="0"/>
              <a:t>Mesh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광원 커스텀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이후 방향성을 리플레이의 </a:t>
            </a:r>
            <a:r>
              <a:rPr lang="en-US" altLang="ko-KR" dirty="0"/>
              <a:t>‘</a:t>
            </a:r>
            <a:r>
              <a:rPr lang="ko-KR" altLang="en-US" dirty="0"/>
              <a:t>커스터마이징</a:t>
            </a:r>
            <a:r>
              <a:rPr lang="en-US" altLang="ko-KR" dirty="0"/>
              <a:t>’ </a:t>
            </a:r>
            <a:r>
              <a:rPr lang="ko-KR" altLang="en-US" dirty="0"/>
              <a:t>에 집중하기로 결정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pic>
        <p:nvPicPr>
          <p:cNvPr id="8" name="그림 7" descr="텍스트, 키보드, 전자기기이(가) 표시된 사진&#10;&#10;자동 생성된 설명">
            <a:extLst>
              <a:ext uri="{FF2B5EF4-FFF2-40B4-BE49-F238E27FC236}">
                <a16:creationId xmlns:a16="http://schemas.microsoft.com/office/drawing/2014/main" id="{6D431495-6474-5BE6-851D-DFD3605A0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02" y="3440874"/>
            <a:ext cx="3743087" cy="24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3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BEDA0-CF29-2629-AAB9-BD8BE2D7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리플레이 커스텀 단계의 추가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8BA2D-B128-8F12-6D50-8B3EF6155438}"/>
              </a:ext>
            </a:extLst>
          </p:cNvPr>
          <p:cNvSpPr txBox="1"/>
          <p:nvPr/>
        </p:nvSpPr>
        <p:spPr>
          <a:xfrm>
            <a:off x="774193" y="2024589"/>
            <a:ext cx="181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이전까지의 동영상 저장 방식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72D4AD-EFC4-EDC0-EEE8-8141A67BE3FA}"/>
              </a:ext>
            </a:extLst>
          </p:cNvPr>
          <p:cNvSpPr/>
          <p:nvPr/>
        </p:nvSpPr>
        <p:spPr>
          <a:xfrm>
            <a:off x="2404260" y="2114091"/>
            <a:ext cx="1697127" cy="629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리플레이 선택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68D6EB-BD6F-5E6D-BB74-94139D7EEB74}"/>
              </a:ext>
            </a:extLst>
          </p:cNvPr>
          <p:cNvSpPr/>
          <p:nvPr/>
        </p:nvSpPr>
        <p:spPr>
          <a:xfrm>
            <a:off x="4748782" y="2118554"/>
            <a:ext cx="1856842" cy="629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리플레이 렌더링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88A34C-6C00-E0FF-7F2F-A98D048D9E10}"/>
              </a:ext>
            </a:extLst>
          </p:cNvPr>
          <p:cNvSpPr/>
          <p:nvPr/>
        </p:nvSpPr>
        <p:spPr>
          <a:xfrm>
            <a:off x="7337144" y="2114091"/>
            <a:ext cx="1856842" cy="629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비디오 </a:t>
            </a:r>
            <a:r>
              <a:rPr lang="en-US" altLang="ko-KR" dirty="0">
                <a:solidFill>
                  <a:schemeClr val="tx1"/>
                </a:solidFill>
              </a:rPr>
              <a:t>Encoding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A57616-54F6-A5A6-7FE5-F71FF052944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01387" y="2428645"/>
            <a:ext cx="647395" cy="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EF56E9-61B9-B6CF-E094-920D1202C67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05624" y="2428645"/>
            <a:ext cx="731520" cy="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467E17-6F72-3A5E-C1C4-627C4CF40F20}"/>
              </a:ext>
            </a:extLst>
          </p:cNvPr>
          <p:cNvSpPr txBox="1"/>
          <p:nvPr/>
        </p:nvSpPr>
        <p:spPr>
          <a:xfrm>
            <a:off x="737006" y="4030675"/>
            <a:ext cx="181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새롭게 설계한 </a:t>
            </a:r>
            <a:endParaRPr lang="en-US" altLang="ko-KR" dirty="0"/>
          </a:p>
          <a:p>
            <a:r>
              <a:rPr lang="ko-KR" altLang="en-US" dirty="0"/>
              <a:t>동영상 저장 방식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F277B5-F428-394A-7EB4-1D7B0FF8FD47}"/>
              </a:ext>
            </a:extLst>
          </p:cNvPr>
          <p:cNvSpPr/>
          <p:nvPr/>
        </p:nvSpPr>
        <p:spPr>
          <a:xfrm>
            <a:off x="2404260" y="4224636"/>
            <a:ext cx="1697127" cy="629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리플레이 선택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FA3C45-E50F-6376-656E-8408DC757824}"/>
              </a:ext>
            </a:extLst>
          </p:cNvPr>
          <p:cNvSpPr/>
          <p:nvPr/>
        </p:nvSpPr>
        <p:spPr>
          <a:xfrm>
            <a:off x="4748782" y="4229099"/>
            <a:ext cx="1856842" cy="629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리플레이 커스텀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CF4586-255B-8288-813D-922808DE64C1}"/>
              </a:ext>
            </a:extLst>
          </p:cNvPr>
          <p:cNvSpPr/>
          <p:nvPr/>
        </p:nvSpPr>
        <p:spPr>
          <a:xfrm>
            <a:off x="7337144" y="4224636"/>
            <a:ext cx="1856842" cy="629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리플레이 렌더링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5ACB9D-9351-F02B-CCC0-0036314B657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101387" y="4539190"/>
            <a:ext cx="647395" cy="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2033919-D752-B8E8-2DA9-707B8EDA824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6605624" y="4539190"/>
            <a:ext cx="731520" cy="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C3E11F-7433-AE3C-51F6-68AB687DA2A9}"/>
              </a:ext>
            </a:extLst>
          </p:cNvPr>
          <p:cNvSpPr/>
          <p:nvPr/>
        </p:nvSpPr>
        <p:spPr>
          <a:xfrm>
            <a:off x="9925506" y="4242120"/>
            <a:ext cx="1856842" cy="629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비디오 </a:t>
            </a:r>
            <a:r>
              <a:rPr lang="en-US" altLang="ko-KR" dirty="0">
                <a:solidFill>
                  <a:schemeClr val="tx1"/>
                </a:solidFill>
              </a:rPr>
              <a:t>Encoding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D2270C3-66C4-F3D0-0C06-A9D4B0A2EA62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9193986" y="4556674"/>
            <a:ext cx="731520" cy="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040566-0DEC-12AD-66FC-620BA8DFB6D5}"/>
              </a:ext>
            </a:extLst>
          </p:cNvPr>
          <p:cNvSpPr/>
          <p:nvPr/>
        </p:nvSpPr>
        <p:spPr>
          <a:xfrm>
            <a:off x="4498849" y="4030675"/>
            <a:ext cx="2326234" cy="1112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3AD80E-4EEA-A47A-EFC3-C2700B297E57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5661966" y="5143503"/>
            <a:ext cx="1163117" cy="796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2B1F3DE-DEBA-CFDA-B091-84EFF87AEEF4}"/>
              </a:ext>
            </a:extLst>
          </p:cNvPr>
          <p:cNvSpPr txBox="1"/>
          <p:nvPr/>
        </p:nvSpPr>
        <p:spPr>
          <a:xfrm>
            <a:off x="6825083" y="5609277"/>
            <a:ext cx="1762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추가된 단계</a:t>
            </a:r>
          </a:p>
        </p:txBody>
      </p:sp>
    </p:spTree>
    <p:extLst>
      <p:ext uri="{BB962C8B-B14F-4D97-AF65-F5344CB8AC3E}">
        <p14:creationId xmlns:p14="http://schemas.microsoft.com/office/powerpoint/2010/main" val="180403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58A4-5A6F-92F6-54E0-D6635462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리플레이 커스텀 </a:t>
            </a:r>
            <a:r>
              <a:rPr lang="en-US" altLang="ko-KR" dirty="0"/>
              <a:t>UI </a:t>
            </a:r>
            <a:r>
              <a:rPr lang="ko-KR" altLang="en-US" dirty="0"/>
              <a:t>개발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C0E96-82E2-4996-EF08-6753C0C0DC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14" y="1521562"/>
            <a:ext cx="5321128" cy="5038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E4D44-55E0-EC7C-E901-432B8A9B1387}"/>
              </a:ext>
            </a:extLst>
          </p:cNvPr>
          <p:cNvSpPr txBox="1"/>
          <p:nvPr/>
        </p:nvSpPr>
        <p:spPr>
          <a:xfrm>
            <a:off x="7059168" y="1521562"/>
            <a:ext cx="37222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Resolution: </a:t>
            </a:r>
            <a:r>
              <a:rPr lang="ko-KR" altLang="en-US" dirty="0"/>
              <a:t>해상도 선택</a:t>
            </a:r>
            <a:endParaRPr lang="en-US" altLang="ko-KR" dirty="0"/>
          </a:p>
          <a:p>
            <a:r>
              <a:rPr lang="en-US" altLang="ko-KR" dirty="0"/>
              <a:t>1.   4K       </a:t>
            </a:r>
          </a:p>
          <a:p>
            <a:r>
              <a:rPr lang="en-US" altLang="ko-KR" dirty="0"/>
              <a:t>2.   QHD        </a:t>
            </a:r>
          </a:p>
          <a:p>
            <a:r>
              <a:rPr lang="en-US" altLang="ko-KR" dirty="0"/>
              <a:t>3.   FHD</a:t>
            </a:r>
          </a:p>
          <a:p>
            <a:endParaRPr lang="en-US" altLang="ko-KR" dirty="0"/>
          </a:p>
          <a:p>
            <a:r>
              <a:rPr lang="en-US" altLang="ko-KR" dirty="0"/>
              <a:t>FPS: </a:t>
            </a:r>
            <a:r>
              <a:rPr lang="ko-KR" altLang="en-US" dirty="0" err="1"/>
              <a:t>프레임레이트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60FPS </a:t>
            </a:r>
          </a:p>
          <a:p>
            <a:pPr marL="342900" indent="-342900">
              <a:buAutoNum type="arabicPeriod" startAt="2"/>
            </a:pPr>
            <a:r>
              <a:rPr lang="en-US" altLang="ko-KR" dirty="0"/>
              <a:t>90FPS</a:t>
            </a:r>
          </a:p>
          <a:p>
            <a:r>
              <a:rPr lang="en-US" altLang="ko-KR" dirty="0"/>
              <a:t>3.  120FPS)</a:t>
            </a:r>
          </a:p>
          <a:p>
            <a:endParaRPr lang="en-US" altLang="ko-KR" dirty="0"/>
          </a:p>
          <a:p>
            <a:r>
              <a:rPr lang="en-US" altLang="ko-KR" dirty="0"/>
              <a:t>Global Illumination Method</a:t>
            </a:r>
          </a:p>
          <a:p>
            <a:r>
              <a:rPr lang="en-US" altLang="ko-KR" dirty="0"/>
              <a:t>1.   Rasterization</a:t>
            </a:r>
          </a:p>
          <a:p>
            <a:r>
              <a:rPr lang="en-US" altLang="ko-KR" dirty="0"/>
              <a:t>2.   Normal </a:t>
            </a:r>
            <a:r>
              <a:rPr lang="en-US" altLang="ko-KR" dirty="0" err="1"/>
              <a:t>RayTracing</a:t>
            </a:r>
            <a:endParaRPr lang="en-US" altLang="ko-KR" dirty="0"/>
          </a:p>
          <a:p>
            <a:r>
              <a:rPr lang="en-US" altLang="ko-KR" dirty="0"/>
              <a:t>3.   </a:t>
            </a:r>
            <a:r>
              <a:rPr lang="en-US" altLang="ko-KR" dirty="0" err="1"/>
              <a:t>ReSTIR</a:t>
            </a:r>
            <a:r>
              <a:rPr lang="en-US" altLang="ko-KR" dirty="0"/>
              <a:t> GI</a:t>
            </a:r>
          </a:p>
          <a:p>
            <a:endParaRPr lang="en-US" altLang="ko-KR" dirty="0"/>
          </a:p>
          <a:p>
            <a:r>
              <a:rPr lang="en-US" altLang="ko-KR" dirty="0"/>
              <a:t>Player Character: </a:t>
            </a:r>
            <a:r>
              <a:rPr lang="ko-KR" altLang="en-US" dirty="0"/>
              <a:t>캐릭터 </a:t>
            </a:r>
            <a:r>
              <a:rPr lang="en-US" altLang="ko-KR" dirty="0"/>
              <a:t>Mesh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가지 캐릭터 선택가능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58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A2834-223C-038E-F520-C7EAAA12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리플레이 커스터마이징 </a:t>
            </a:r>
            <a:r>
              <a:rPr lang="ko-KR" altLang="en-US" dirty="0"/>
              <a:t>시연동영상</a:t>
            </a:r>
          </a:p>
        </p:txBody>
      </p:sp>
      <p:pic>
        <p:nvPicPr>
          <p:cNvPr id="10" name="RecordingToMP4-2 (2)">
            <a:hlinkClick r:id="" action="ppaction://media"/>
            <a:extLst>
              <a:ext uri="{FF2B5EF4-FFF2-40B4-BE49-F238E27FC236}">
                <a16:creationId xmlns:a16="http://schemas.microsoft.com/office/drawing/2014/main" id="{1EC27425-AFD5-DFEC-1C4E-BAF2956BA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3832" y="1529171"/>
            <a:ext cx="85217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BBD852A8A6CBA4B882FCB5E9DCC3538" ma:contentTypeVersion="2" ma:contentTypeDescription="새 문서를 만듭니다." ma:contentTypeScope="" ma:versionID="e2dd12031f470b4c3d0d8c2f56280cf2">
  <xsd:schema xmlns:xsd="http://www.w3.org/2001/XMLSchema" xmlns:xs="http://www.w3.org/2001/XMLSchema" xmlns:p="http://schemas.microsoft.com/office/2006/metadata/properties" xmlns:ns3="16e54057-9194-47d6-9a21-23295c7e4e69" targetNamespace="http://schemas.microsoft.com/office/2006/metadata/properties" ma:root="true" ma:fieldsID="7b295358d2615e7c2c05f88abe172ffb" ns3:_="">
    <xsd:import namespace="16e54057-9194-47d6-9a21-23295c7e4e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54057-9194-47d6-9a21-23295c7e4e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5493BA-82F1-4D75-A74E-4303970079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e54057-9194-47d6-9a21-23295c7e4e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319E34-7E16-419C-A5D5-A6F8476738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88401F-7710-439B-9DE5-8FA5972394F6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6e54057-9194-47d6-9a21-23295c7e4e6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2091</TotalTime>
  <Words>362</Words>
  <Application>Microsoft Office PowerPoint</Application>
  <PresentationFormat>와이드스크린</PresentationFormat>
  <Paragraphs>58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3" baseType="lpstr">
      <vt:lpstr>Franklin Gothic Book</vt:lpstr>
      <vt:lpstr>자르기</vt:lpstr>
      <vt:lpstr>고 퀄리티 게임 영상 녹화 기술 </vt:lpstr>
      <vt:lpstr>중간발표때 언급했던 개선사항들 - 마우스 입력이 리플레이 카메라에 적용되지 않는 문제 해결과정(해결완료)</vt:lpstr>
      <vt:lpstr>중간발표때 언급했던 개선사항들 - Encoding할 때, 특정 비트레이트 이상 설정 못하던 버그 해결과정(해결완료) </vt:lpstr>
      <vt:lpstr>중간발표때 언급했던 개선사항들 - 저프레임 렌더링과정의 고프레임 비디오 인코딩 개발 (진행중)</vt:lpstr>
      <vt:lpstr>개선사항을 반영한 결과물</vt:lpstr>
      <vt:lpstr>이후 방향성 확정</vt:lpstr>
      <vt:lpstr>리플레이 커스텀 단계의 추가</vt:lpstr>
      <vt:lpstr>리플레이 커스텀 UI 개발</vt:lpstr>
      <vt:lpstr>리플레이 커스터마이징 시연동영상</vt:lpstr>
      <vt:lpstr>이후 2주간 계획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Tracing</dc:title>
  <dc:creator>윤태웅</dc:creator>
  <cp:lastModifiedBy>윤태웅</cp:lastModifiedBy>
  <cp:revision>136</cp:revision>
  <dcterms:created xsi:type="dcterms:W3CDTF">2022-10-08T07:08:44Z</dcterms:created>
  <dcterms:modified xsi:type="dcterms:W3CDTF">2022-12-29T12:33:45Z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0x0101004BBD852A8A6CBA4B882FCB5E9DCC3538</vt:lpwstr>
  </property>
</Properties>
</file>